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906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3F9"/>
          </a:solidFill>
        </a:fill>
      </a:tcStyle>
    </a:wholeTbl>
    <a:band2H>
      <a:tcTxStyle b="def" i="def"/>
      <a:tcStyle>
        <a:tcBdr/>
        <a:fill>
          <a:solidFill>
            <a:srgbClr val="E6F2F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6" name="Shape 6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_AND_BOD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6;p3" descr="Google Shape;6;p3"/>
          <p:cNvPicPr>
            <a:picLocks noChangeAspect="1"/>
          </p:cNvPicPr>
          <p:nvPr/>
        </p:nvPicPr>
        <p:blipFill>
          <a:blip r:embed="rId2">
            <a:extLst/>
          </a:blip>
          <a:srcRect l="3726" t="0" r="16150" b="0"/>
          <a:stretch>
            <a:fillRect/>
          </a:stretch>
        </p:blipFill>
        <p:spPr>
          <a:xfrm flipH="1" rot="10800000">
            <a:off x="-4568" y="-51474"/>
            <a:ext cx="9915136" cy="6960947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Google Shape;7;p3"/>
          <p:cNvSpPr txBox="1"/>
          <p:nvPr/>
        </p:nvSpPr>
        <p:spPr>
          <a:xfrm>
            <a:off x="197694" y="6416957"/>
            <a:ext cx="666040" cy="136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powered by</a:t>
            </a:r>
          </a:p>
        </p:txBody>
      </p:sp>
      <p:grpSp>
        <p:nvGrpSpPr>
          <p:cNvPr id="16" name="Google Shape;8;p3"/>
          <p:cNvGrpSpPr/>
          <p:nvPr/>
        </p:nvGrpSpPr>
        <p:grpSpPr>
          <a:xfrm>
            <a:off x="913393" y="6491232"/>
            <a:ext cx="817632" cy="107992"/>
            <a:chOff x="0" y="0"/>
            <a:chExt cx="817631" cy="107990"/>
          </a:xfrm>
        </p:grpSpPr>
        <p:sp>
          <p:nvSpPr>
            <p:cNvPr id="14" name="Google Shape;9;p3"/>
            <p:cNvSpPr/>
            <p:nvPr/>
          </p:nvSpPr>
          <p:spPr>
            <a:xfrm>
              <a:off x="-1" y="7713"/>
              <a:ext cx="817633" cy="92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75" y="148"/>
                  </a:moveTo>
                  <a:lnTo>
                    <a:pt x="6456" y="9176"/>
                  </a:lnTo>
                  <a:lnTo>
                    <a:pt x="5834" y="148"/>
                  </a:lnTo>
                  <a:lnTo>
                    <a:pt x="5275" y="148"/>
                  </a:lnTo>
                  <a:lnTo>
                    <a:pt x="5275" y="21452"/>
                  </a:lnTo>
                  <a:lnTo>
                    <a:pt x="5785" y="21452"/>
                  </a:lnTo>
                  <a:lnTo>
                    <a:pt x="5785" y="7651"/>
                  </a:lnTo>
                  <a:lnTo>
                    <a:pt x="6377" y="15769"/>
                  </a:lnTo>
                  <a:lnTo>
                    <a:pt x="6521" y="15769"/>
                  </a:lnTo>
                  <a:lnTo>
                    <a:pt x="7121" y="7553"/>
                  </a:lnTo>
                  <a:lnTo>
                    <a:pt x="7121" y="21452"/>
                  </a:lnTo>
                  <a:lnTo>
                    <a:pt x="7636" y="21452"/>
                  </a:lnTo>
                  <a:lnTo>
                    <a:pt x="7636" y="148"/>
                  </a:lnTo>
                  <a:lnTo>
                    <a:pt x="7075" y="148"/>
                  </a:lnTo>
                  <a:close/>
                  <a:moveTo>
                    <a:pt x="1543" y="21452"/>
                  </a:moveTo>
                  <a:lnTo>
                    <a:pt x="2064" y="21452"/>
                  </a:lnTo>
                  <a:lnTo>
                    <a:pt x="1527" y="10111"/>
                  </a:lnTo>
                  <a:lnTo>
                    <a:pt x="1996" y="148"/>
                  </a:lnTo>
                  <a:lnTo>
                    <a:pt x="1478" y="148"/>
                  </a:lnTo>
                  <a:lnTo>
                    <a:pt x="1099" y="8143"/>
                  </a:lnTo>
                  <a:lnTo>
                    <a:pt x="521" y="8143"/>
                  </a:lnTo>
                  <a:lnTo>
                    <a:pt x="521" y="148"/>
                  </a:lnTo>
                  <a:lnTo>
                    <a:pt x="0" y="148"/>
                  </a:lnTo>
                  <a:lnTo>
                    <a:pt x="0" y="21452"/>
                  </a:lnTo>
                  <a:lnTo>
                    <a:pt x="521" y="21452"/>
                  </a:lnTo>
                  <a:lnTo>
                    <a:pt x="521" y="12227"/>
                  </a:lnTo>
                  <a:lnTo>
                    <a:pt x="1107" y="12227"/>
                  </a:lnTo>
                  <a:lnTo>
                    <a:pt x="1543" y="21452"/>
                  </a:lnTo>
                  <a:close/>
                  <a:moveTo>
                    <a:pt x="18176" y="148"/>
                  </a:moveTo>
                  <a:lnTo>
                    <a:pt x="18732" y="148"/>
                  </a:lnTo>
                  <a:lnTo>
                    <a:pt x="19168" y="14589"/>
                  </a:lnTo>
                  <a:lnTo>
                    <a:pt x="19673" y="98"/>
                  </a:lnTo>
                  <a:lnTo>
                    <a:pt x="20117" y="98"/>
                  </a:lnTo>
                  <a:lnTo>
                    <a:pt x="20621" y="14589"/>
                  </a:lnTo>
                  <a:lnTo>
                    <a:pt x="21057" y="148"/>
                  </a:lnTo>
                  <a:lnTo>
                    <a:pt x="21600" y="148"/>
                  </a:lnTo>
                  <a:lnTo>
                    <a:pt x="20848" y="21600"/>
                  </a:lnTo>
                  <a:lnTo>
                    <a:pt x="20395" y="21600"/>
                  </a:lnTo>
                  <a:lnTo>
                    <a:pt x="19888" y="7676"/>
                  </a:lnTo>
                  <a:lnTo>
                    <a:pt x="19381" y="21600"/>
                  </a:lnTo>
                  <a:lnTo>
                    <a:pt x="18928" y="21600"/>
                  </a:lnTo>
                  <a:lnTo>
                    <a:pt x="18176" y="148"/>
                  </a:lnTo>
                  <a:close/>
                  <a:moveTo>
                    <a:pt x="13339" y="148"/>
                  </a:moveTo>
                  <a:lnTo>
                    <a:pt x="13860" y="148"/>
                  </a:lnTo>
                  <a:lnTo>
                    <a:pt x="13860" y="17196"/>
                  </a:lnTo>
                  <a:lnTo>
                    <a:pt x="15035" y="17196"/>
                  </a:lnTo>
                  <a:lnTo>
                    <a:pt x="15035" y="21452"/>
                  </a:lnTo>
                  <a:lnTo>
                    <a:pt x="13339" y="21452"/>
                  </a:lnTo>
                  <a:lnTo>
                    <a:pt x="13339" y="148"/>
                  </a:lnTo>
                  <a:close/>
                  <a:moveTo>
                    <a:pt x="10995" y="148"/>
                  </a:moveTo>
                  <a:lnTo>
                    <a:pt x="12792" y="148"/>
                  </a:lnTo>
                  <a:lnTo>
                    <a:pt x="12792" y="4428"/>
                  </a:lnTo>
                  <a:lnTo>
                    <a:pt x="11513" y="4428"/>
                  </a:lnTo>
                  <a:lnTo>
                    <a:pt x="11513" y="8955"/>
                  </a:lnTo>
                  <a:lnTo>
                    <a:pt x="12563" y="8955"/>
                  </a:lnTo>
                  <a:lnTo>
                    <a:pt x="12563" y="13211"/>
                  </a:lnTo>
                  <a:lnTo>
                    <a:pt x="11513" y="13211"/>
                  </a:lnTo>
                  <a:lnTo>
                    <a:pt x="11513" y="21452"/>
                  </a:lnTo>
                  <a:lnTo>
                    <a:pt x="10995" y="21452"/>
                  </a:lnTo>
                  <a:lnTo>
                    <a:pt x="10995" y="148"/>
                  </a:lnTo>
                  <a:close/>
                  <a:moveTo>
                    <a:pt x="9629" y="12547"/>
                  </a:moveTo>
                  <a:lnTo>
                    <a:pt x="9316" y="5634"/>
                  </a:lnTo>
                  <a:lnTo>
                    <a:pt x="9002" y="12547"/>
                  </a:lnTo>
                  <a:lnTo>
                    <a:pt x="9629" y="12547"/>
                  </a:lnTo>
                  <a:close/>
                  <a:moveTo>
                    <a:pt x="9081" y="0"/>
                  </a:moveTo>
                  <a:lnTo>
                    <a:pt x="9561" y="0"/>
                  </a:lnTo>
                  <a:lnTo>
                    <a:pt x="10572" y="21452"/>
                  </a:lnTo>
                  <a:lnTo>
                    <a:pt x="10030" y="21452"/>
                  </a:lnTo>
                  <a:lnTo>
                    <a:pt x="9814" y="16680"/>
                  </a:lnTo>
                  <a:lnTo>
                    <a:pt x="8817" y="16680"/>
                  </a:lnTo>
                  <a:lnTo>
                    <a:pt x="8599" y="21452"/>
                  </a:lnTo>
                  <a:lnTo>
                    <a:pt x="8070" y="21452"/>
                  </a:lnTo>
                  <a:lnTo>
                    <a:pt x="9081" y="0"/>
                  </a:lnTo>
                  <a:close/>
                  <a:moveTo>
                    <a:pt x="3896" y="12547"/>
                  </a:moveTo>
                  <a:lnTo>
                    <a:pt x="3582" y="5634"/>
                  </a:lnTo>
                  <a:lnTo>
                    <a:pt x="3269" y="12547"/>
                  </a:lnTo>
                  <a:lnTo>
                    <a:pt x="3896" y="12547"/>
                  </a:lnTo>
                  <a:close/>
                  <a:moveTo>
                    <a:pt x="3351" y="0"/>
                  </a:moveTo>
                  <a:lnTo>
                    <a:pt x="3830" y="0"/>
                  </a:lnTo>
                  <a:lnTo>
                    <a:pt x="4842" y="21452"/>
                  </a:lnTo>
                  <a:lnTo>
                    <a:pt x="4299" y="21452"/>
                  </a:lnTo>
                  <a:lnTo>
                    <a:pt x="4081" y="16680"/>
                  </a:lnTo>
                  <a:lnTo>
                    <a:pt x="3083" y="16680"/>
                  </a:lnTo>
                  <a:lnTo>
                    <a:pt x="2868" y="21452"/>
                  </a:lnTo>
                  <a:lnTo>
                    <a:pt x="2339" y="21452"/>
                  </a:lnTo>
                  <a:lnTo>
                    <a:pt x="3351" y="0"/>
                  </a:lnTo>
                  <a:close/>
                </a:path>
              </a:pathLst>
            </a:custGeom>
            <a:solidFill>
              <a:srgbClr val="4D4D4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  <p:sp>
          <p:nvSpPr>
            <p:cNvPr id="15" name="Google Shape;10;p3"/>
            <p:cNvSpPr/>
            <p:nvPr/>
          </p:nvSpPr>
          <p:spPr>
            <a:xfrm>
              <a:off x="573974" y="0"/>
              <a:ext cx="109805" cy="107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212" y="10107"/>
                  </a:moveTo>
                  <a:cubicBezTo>
                    <a:pt x="10212" y="9960"/>
                    <a:pt x="10071" y="9896"/>
                    <a:pt x="9949" y="9896"/>
                  </a:cubicBezTo>
                  <a:cubicBezTo>
                    <a:pt x="9888" y="9896"/>
                    <a:pt x="9807" y="9918"/>
                    <a:pt x="9767" y="9960"/>
                  </a:cubicBezTo>
                  <a:cubicBezTo>
                    <a:pt x="8997" y="10443"/>
                    <a:pt x="8085" y="10611"/>
                    <a:pt x="7214" y="10401"/>
                  </a:cubicBezTo>
                  <a:cubicBezTo>
                    <a:pt x="6910" y="10338"/>
                    <a:pt x="6707" y="10023"/>
                    <a:pt x="6788" y="9707"/>
                  </a:cubicBezTo>
                  <a:cubicBezTo>
                    <a:pt x="6849" y="9392"/>
                    <a:pt x="7173" y="9182"/>
                    <a:pt x="7457" y="9245"/>
                  </a:cubicBezTo>
                  <a:cubicBezTo>
                    <a:pt x="8044" y="9392"/>
                    <a:pt x="8652" y="9287"/>
                    <a:pt x="9159" y="8951"/>
                  </a:cubicBezTo>
                  <a:cubicBezTo>
                    <a:pt x="9848" y="8489"/>
                    <a:pt x="10212" y="7921"/>
                    <a:pt x="10212" y="7270"/>
                  </a:cubicBezTo>
                  <a:cubicBezTo>
                    <a:pt x="10212" y="6409"/>
                    <a:pt x="10192" y="3614"/>
                    <a:pt x="10192" y="3614"/>
                  </a:cubicBezTo>
                  <a:cubicBezTo>
                    <a:pt x="10192" y="1618"/>
                    <a:pt x="8632" y="0"/>
                    <a:pt x="6687" y="0"/>
                  </a:cubicBezTo>
                  <a:cubicBezTo>
                    <a:pt x="4336" y="0"/>
                    <a:pt x="3202" y="1492"/>
                    <a:pt x="3141" y="2879"/>
                  </a:cubicBezTo>
                  <a:cubicBezTo>
                    <a:pt x="3100" y="4034"/>
                    <a:pt x="3465" y="4833"/>
                    <a:pt x="4235" y="5337"/>
                  </a:cubicBezTo>
                  <a:cubicBezTo>
                    <a:pt x="4721" y="5673"/>
                    <a:pt x="5329" y="5778"/>
                    <a:pt x="5917" y="5631"/>
                  </a:cubicBezTo>
                  <a:cubicBezTo>
                    <a:pt x="6221" y="5568"/>
                    <a:pt x="6525" y="5778"/>
                    <a:pt x="6585" y="6093"/>
                  </a:cubicBezTo>
                  <a:cubicBezTo>
                    <a:pt x="6626" y="6240"/>
                    <a:pt x="6606" y="6409"/>
                    <a:pt x="6525" y="6535"/>
                  </a:cubicBezTo>
                  <a:cubicBezTo>
                    <a:pt x="6444" y="6661"/>
                    <a:pt x="6302" y="6766"/>
                    <a:pt x="6160" y="6787"/>
                  </a:cubicBezTo>
                  <a:cubicBezTo>
                    <a:pt x="5289" y="6997"/>
                    <a:pt x="4377" y="6829"/>
                    <a:pt x="3607" y="6346"/>
                  </a:cubicBezTo>
                  <a:cubicBezTo>
                    <a:pt x="3505" y="6261"/>
                    <a:pt x="3384" y="6177"/>
                    <a:pt x="3242" y="6072"/>
                  </a:cubicBezTo>
                  <a:cubicBezTo>
                    <a:pt x="2817" y="5736"/>
                    <a:pt x="2209" y="5274"/>
                    <a:pt x="1702" y="5274"/>
                  </a:cubicBezTo>
                  <a:cubicBezTo>
                    <a:pt x="1479" y="5274"/>
                    <a:pt x="1317" y="5337"/>
                    <a:pt x="1155" y="5505"/>
                  </a:cubicBezTo>
                  <a:cubicBezTo>
                    <a:pt x="405" y="6219"/>
                    <a:pt x="0" y="7165"/>
                    <a:pt x="0" y="8195"/>
                  </a:cubicBezTo>
                  <a:cubicBezTo>
                    <a:pt x="0" y="9350"/>
                    <a:pt x="263" y="9960"/>
                    <a:pt x="790" y="9960"/>
                  </a:cubicBezTo>
                  <a:cubicBezTo>
                    <a:pt x="912" y="9960"/>
                    <a:pt x="1054" y="9918"/>
                    <a:pt x="1216" y="9854"/>
                  </a:cubicBezTo>
                  <a:cubicBezTo>
                    <a:pt x="1641" y="9686"/>
                    <a:pt x="2087" y="9602"/>
                    <a:pt x="2513" y="9602"/>
                  </a:cubicBezTo>
                  <a:cubicBezTo>
                    <a:pt x="2675" y="9602"/>
                    <a:pt x="2817" y="9665"/>
                    <a:pt x="2938" y="9791"/>
                  </a:cubicBezTo>
                  <a:cubicBezTo>
                    <a:pt x="3039" y="9896"/>
                    <a:pt x="3100" y="10044"/>
                    <a:pt x="3100" y="10212"/>
                  </a:cubicBezTo>
                  <a:cubicBezTo>
                    <a:pt x="3100" y="10527"/>
                    <a:pt x="2837" y="10800"/>
                    <a:pt x="2533" y="10800"/>
                  </a:cubicBezTo>
                  <a:lnTo>
                    <a:pt x="2513" y="10800"/>
                  </a:lnTo>
                  <a:cubicBezTo>
                    <a:pt x="1135" y="10800"/>
                    <a:pt x="41" y="11956"/>
                    <a:pt x="20" y="13342"/>
                  </a:cubicBezTo>
                  <a:cubicBezTo>
                    <a:pt x="20" y="13384"/>
                    <a:pt x="20" y="13426"/>
                    <a:pt x="20" y="13447"/>
                  </a:cubicBezTo>
                  <a:cubicBezTo>
                    <a:pt x="61" y="15128"/>
                    <a:pt x="1236" y="16557"/>
                    <a:pt x="2837" y="16893"/>
                  </a:cubicBezTo>
                  <a:cubicBezTo>
                    <a:pt x="3060" y="16368"/>
                    <a:pt x="3404" y="15864"/>
                    <a:pt x="3789" y="15507"/>
                  </a:cubicBezTo>
                  <a:cubicBezTo>
                    <a:pt x="4235" y="15107"/>
                    <a:pt x="4032" y="14624"/>
                    <a:pt x="3971" y="14477"/>
                  </a:cubicBezTo>
                  <a:cubicBezTo>
                    <a:pt x="3890" y="14330"/>
                    <a:pt x="3830" y="14225"/>
                    <a:pt x="3728" y="14120"/>
                  </a:cubicBezTo>
                  <a:cubicBezTo>
                    <a:pt x="3526" y="13889"/>
                    <a:pt x="3546" y="13511"/>
                    <a:pt x="3789" y="13279"/>
                  </a:cubicBezTo>
                  <a:cubicBezTo>
                    <a:pt x="4012" y="13090"/>
                    <a:pt x="4377" y="13111"/>
                    <a:pt x="4579" y="13342"/>
                  </a:cubicBezTo>
                  <a:cubicBezTo>
                    <a:pt x="4863" y="13658"/>
                    <a:pt x="5066" y="14015"/>
                    <a:pt x="5167" y="14414"/>
                  </a:cubicBezTo>
                  <a:cubicBezTo>
                    <a:pt x="5228" y="14603"/>
                    <a:pt x="5289" y="14603"/>
                    <a:pt x="5329" y="14603"/>
                  </a:cubicBezTo>
                  <a:cubicBezTo>
                    <a:pt x="5370" y="14603"/>
                    <a:pt x="5410" y="14582"/>
                    <a:pt x="5491" y="14561"/>
                  </a:cubicBezTo>
                  <a:cubicBezTo>
                    <a:pt x="5836" y="14456"/>
                    <a:pt x="6241" y="14435"/>
                    <a:pt x="6687" y="14456"/>
                  </a:cubicBezTo>
                  <a:cubicBezTo>
                    <a:pt x="6829" y="14456"/>
                    <a:pt x="6970" y="14540"/>
                    <a:pt x="7072" y="14645"/>
                  </a:cubicBezTo>
                  <a:cubicBezTo>
                    <a:pt x="7173" y="14771"/>
                    <a:pt x="7234" y="14918"/>
                    <a:pt x="7214" y="15086"/>
                  </a:cubicBezTo>
                  <a:cubicBezTo>
                    <a:pt x="7193" y="15402"/>
                    <a:pt x="6950" y="15633"/>
                    <a:pt x="6646" y="15633"/>
                  </a:cubicBezTo>
                  <a:lnTo>
                    <a:pt x="6606" y="15633"/>
                  </a:lnTo>
                  <a:cubicBezTo>
                    <a:pt x="6545" y="15633"/>
                    <a:pt x="6484" y="15633"/>
                    <a:pt x="6444" y="15633"/>
                  </a:cubicBezTo>
                  <a:cubicBezTo>
                    <a:pt x="5755" y="15633"/>
                    <a:pt x="5086" y="15885"/>
                    <a:pt x="4579" y="16368"/>
                  </a:cubicBezTo>
                  <a:cubicBezTo>
                    <a:pt x="4032" y="16872"/>
                    <a:pt x="3688" y="17566"/>
                    <a:pt x="3647" y="18364"/>
                  </a:cubicBezTo>
                  <a:cubicBezTo>
                    <a:pt x="3586" y="19268"/>
                    <a:pt x="3830" y="20045"/>
                    <a:pt x="4356" y="20633"/>
                  </a:cubicBezTo>
                  <a:cubicBezTo>
                    <a:pt x="4924" y="21264"/>
                    <a:pt x="5775" y="21600"/>
                    <a:pt x="6747" y="21600"/>
                  </a:cubicBezTo>
                  <a:cubicBezTo>
                    <a:pt x="7680" y="21600"/>
                    <a:pt x="8551" y="21222"/>
                    <a:pt x="9220" y="20549"/>
                  </a:cubicBezTo>
                  <a:cubicBezTo>
                    <a:pt x="9888" y="19856"/>
                    <a:pt x="10233" y="18953"/>
                    <a:pt x="10233" y="17965"/>
                  </a:cubicBezTo>
                  <a:cubicBezTo>
                    <a:pt x="10233" y="17965"/>
                    <a:pt x="10212" y="10443"/>
                    <a:pt x="10212" y="10107"/>
                  </a:cubicBezTo>
                  <a:close/>
                  <a:moveTo>
                    <a:pt x="17993" y="15275"/>
                  </a:moveTo>
                  <a:cubicBezTo>
                    <a:pt x="17244" y="14771"/>
                    <a:pt x="16311" y="14603"/>
                    <a:pt x="15440" y="14813"/>
                  </a:cubicBezTo>
                  <a:cubicBezTo>
                    <a:pt x="15136" y="14876"/>
                    <a:pt x="14934" y="15212"/>
                    <a:pt x="15015" y="15528"/>
                  </a:cubicBezTo>
                  <a:cubicBezTo>
                    <a:pt x="15075" y="15801"/>
                    <a:pt x="15298" y="15990"/>
                    <a:pt x="15562" y="15990"/>
                  </a:cubicBezTo>
                  <a:cubicBezTo>
                    <a:pt x="15602" y="15990"/>
                    <a:pt x="15663" y="15969"/>
                    <a:pt x="15704" y="15969"/>
                  </a:cubicBezTo>
                  <a:cubicBezTo>
                    <a:pt x="16271" y="15843"/>
                    <a:pt x="16879" y="15948"/>
                    <a:pt x="17385" y="16263"/>
                  </a:cubicBezTo>
                  <a:cubicBezTo>
                    <a:pt x="18155" y="16767"/>
                    <a:pt x="18500" y="17587"/>
                    <a:pt x="18459" y="18742"/>
                  </a:cubicBezTo>
                  <a:cubicBezTo>
                    <a:pt x="18398" y="20129"/>
                    <a:pt x="17284" y="21600"/>
                    <a:pt x="14913" y="21600"/>
                  </a:cubicBezTo>
                  <a:cubicBezTo>
                    <a:pt x="12988" y="21600"/>
                    <a:pt x="11408" y="19982"/>
                    <a:pt x="11408" y="17986"/>
                  </a:cubicBezTo>
                  <a:cubicBezTo>
                    <a:pt x="11408" y="17986"/>
                    <a:pt x="11388" y="15212"/>
                    <a:pt x="11388" y="14351"/>
                  </a:cubicBezTo>
                  <a:cubicBezTo>
                    <a:pt x="11388" y="13679"/>
                    <a:pt x="11752" y="13111"/>
                    <a:pt x="12462" y="12649"/>
                  </a:cubicBezTo>
                  <a:cubicBezTo>
                    <a:pt x="12806" y="12418"/>
                    <a:pt x="13232" y="12292"/>
                    <a:pt x="13657" y="12292"/>
                  </a:cubicBezTo>
                  <a:cubicBezTo>
                    <a:pt x="13819" y="12292"/>
                    <a:pt x="13981" y="12313"/>
                    <a:pt x="14143" y="12355"/>
                  </a:cubicBezTo>
                  <a:cubicBezTo>
                    <a:pt x="14447" y="12418"/>
                    <a:pt x="14751" y="12229"/>
                    <a:pt x="14832" y="11914"/>
                  </a:cubicBezTo>
                  <a:cubicBezTo>
                    <a:pt x="14893" y="11598"/>
                    <a:pt x="14711" y="11262"/>
                    <a:pt x="14386" y="11199"/>
                  </a:cubicBezTo>
                  <a:cubicBezTo>
                    <a:pt x="13515" y="10989"/>
                    <a:pt x="12603" y="11157"/>
                    <a:pt x="11854" y="11661"/>
                  </a:cubicBezTo>
                  <a:cubicBezTo>
                    <a:pt x="11732" y="11725"/>
                    <a:pt x="11550" y="11725"/>
                    <a:pt x="11469" y="11661"/>
                  </a:cubicBezTo>
                  <a:cubicBezTo>
                    <a:pt x="11408" y="11619"/>
                    <a:pt x="11388" y="11556"/>
                    <a:pt x="11388" y="11493"/>
                  </a:cubicBezTo>
                  <a:cubicBezTo>
                    <a:pt x="11388" y="11178"/>
                    <a:pt x="11367" y="3635"/>
                    <a:pt x="11367" y="3635"/>
                  </a:cubicBezTo>
                  <a:cubicBezTo>
                    <a:pt x="11367" y="2668"/>
                    <a:pt x="11732" y="1744"/>
                    <a:pt x="12380" y="1072"/>
                  </a:cubicBezTo>
                  <a:cubicBezTo>
                    <a:pt x="13049" y="378"/>
                    <a:pt x="13920" y="0"/>
                    <a:pt x="14853" y="0"/>
                  </a:cubicBezTo>
                  <a:cubicBezTo>
                    <a:pt x="15845" y="0"/>
                    <a:pt x="16696" y="357"/>
                    <a:pt x="17264" y="988"/>
                  </a:cubicBezTo>
                  <a:cubicBezTo>
                    <a:pt x="17770" y="1555"/>
                    <a:pt x="18034" y="2353"/>
                    <a:pt x="17973" y="3257"/>
                  </a:cubicBezTo>
                  <a:cubicBezTo>
                    <a:pt x="17912" y="4034"/>
                    <a:pt x="17588" y="4749"/>
                    <a:pt x="17021" y="5253"/>
                  </a:cubicBezTo>
                  <a:cubicBezTo>
                    <a:pt x="16514" y="5715"/>
                    <a:pt x="15845" y="5988"/>
                    <a:pt x="15177" y="5988"/>
                  </a:cubicBezTo>
                  <a:cubicBezTo>
                    <a:pt x="15116" y="5988"/>
                    <a:pt x="15055" y="5967"/>
                    <a:pt x="14994" y="5967"/>
                  </a:cubicBezTo>
                  <a:lnTo>
                    <a:pt x="14974" y="5967"/>
                  </a:lnTo>
                  <a:cubicBezTo>
                    <a:pt x="14670" y="5967"/>
                    <a:pt x="14407" y="6219"/>
                    <a:pt x="14386" y="6535"/>
                  </a:cubicBezTo>
                  <a:cubicBezTo>
                    <a:pt x="14366" y="6850"/>
                    <a:pt x="14609" y="7144"/>
                    <a:pt x="14934" y="7165"/>
                  </a:cubicBezTo>
                  <a:cubicBezTo>
                    <a:pt x="15015" y="7165"/>
                    <a:pt x="15096" y="7165"/>
                    <a:pt x="15177" y="7165"/>
                  </a:cubicBezTo>
                  <a:cubicBezTo>
                    <a:pt x="15521" y="7165"/>
                    <a:pt x="15825" y="7123"/>
                    <a:pt x="16109" y="7039"/>
                  </a:cubicBezTo>
                  <a:cubicBezTo>
                    <a:pt x="16190" y="7018"/>
                    <a:pt x="16230" y="7018"/>
                    <a:pt x="16271" y="7018"/>
                  </a:cubicBezTo>
                  <a:cubicBezTo>
                    <a:pt x="16332" y="7018"/>
                    <a:pt x="16372" y="7018"/>
                    <a:pt x="16433" y="7207"/>
                  </a:cubicBezTo>
                  <a:cubicBezTo>
                    <a:pt x="16555" y="7585"/>
                    <a:pt x="16737" y="7942"/>
                    <a:pt x="17021" y="8258"/>
                  </a:cubicBezTo>
                  <a:cubicBezTo>
                    <a:pt x="17223" y="8510"/>
                    <a:pt x="17608" y="8531"/>
                    <a:pt x="17831" y="8321"/>
                  </a:cubicBezTo>
                  <a:cubicBezTo>
                    <a:pt x="18054" y="8111"/>
                    <a:pt x="18074" y="7732"/>
                    <a:pt x="17872" y="7480"/>
                  </a:cubicBezTo>
                  <a:cubicBezTo>
                    <a:pt x="17791" y="7375"/>
                    <a:pt x="17710" y="7270"/>
                    <a:pt x="17649" y="7123"/>
                  </a:cubicBezTo>
                  <a:cubicBezTo>
                    <a:pt x="17568" y="6997"/>
                    <a:pt x="17365" y="6514"/>
                    <a:pt x="17831" y="6093"/>
                  </a:cubicBezTo>
                  <a:cubicBezTo>
                    <a:pt x="18196" y="5757"/>
                    <a:pt x="18561" y="5232"/>
                    <a:pt x="18783" y="4728"/>
                  </a:cubicBezTo>
                  <a:cubicBezTo>
                    <a:pt x="20364" y="5043"/>
                    <a:pt x="21539" y="6472"/>
                    <a:pt x="21580" y="8153"/>
                  </a:cubicBezTo>
                  <a:cubicBezTo>
                    <a:pt x="21580" y="8195"/>
                    <a:pt x="21580" y="8237"/>
                    <a:pt x="21580" y="8258"/>
                  </a:cubicBezTo>
                  <a:cubicBezTo>
                    <a:pt x="21580" y="9665"/>
                    <a:pt x="20465" y="10800"/>
                    <a:pt x="19108" y="10821"/>
                  </a:cubicBezTo>
                  <a:lnTo>
                    <a:pt x="19087" y="10821"/>
                  </a:lnTo>
                  <a:cubicBezTo>
                    <a:pt x="18763" y="10821"/>
                    <a:pt x="18500" y="11073"/>
                    <a:pt x="18500" y="11409"/>
                  </a:cubicBezTo>
                  <a:cubicBezTo>
                    <a:pt x="18500" y="11556"/>
                    <a:pt x="18561" y="11704"/>
                    <a:pt x="18682" y="11830"/>
                  </a:cubicBezTo>
                  <a:cubicBezTo>
                    <a:pt x="18783" y="11935"/>
                    <a:pt x="18925" y="11998"/>
                    <a:pt x="19087" y="11998"/>
                  </a:cubicBezTo>
                  <a:cubicBezTo>
                    <a:pt x="19533" y="11998"/>
                    <a:pt x="19959" y="11914"/>
                    <a:pt x="20405" y="11746"/>
                  </a:cubicBezTo>
                  <a:cubicBezTo>
                    <a:pt x="20546" y="11682"/>
                    <a:pt x="20688" y="11661"/>
                    <a:pt x="20810" y="11661"/>
                  </a:cubicBezTo>
                  <a:cubicBezTo>
                    <a:pt x="21337" y="11661"/>
                    <a:pt x="21600" y="12250"/>
                    <a:pt x="21600" y="13405"/>
                  </a:cubicBezTo>
                  <a:cubicBezTo>
                    <a:pt x="21600" y="14435"/>
                    <a:pt x="21195" y="15402"/>
                    <a:pt x="20445" y="16116"/>
                  </a:cubicBezTo>
                  <a:cubicBezTo>
                    <a:pt x="20303" y="16263"/>
                    <a:pt x="20121" y="16326"/>
                    <a:pt x="19918" y="16326"/>
                  </a:cubicBezTo>
                  <a:cubicBezTo>
                    <a:pt x="19391" y="16326"/>
                    <a:pt x="18804" y="15885"/>
                    <a:pt x="18358" y="15549"/>
                  </a:cubicBezTo>
                  <a:cubicBezTo>
                    <a:pt x="18236" y="15444"/>
                    <a:pt x="18095" y="15339"/>
                    <a:pt x="17993" y="15275"/>
                  </a:cubicBezTo>
                  <a:close/>
                </a:path>
              </a:pathLst>
            </a:custGeom>
            <a:solidFill>
              <a:srgbClr val="5AA8D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</p:grpSp>
      <p:sp>
        <p:nvSpPr>
          <p:cNvPr id="17" name="Google Shape;11;p3"/>
          <p:cNvSpPr txBox="1"/>
          <p:nvPr/>
        </p:nvSpPr>
        <p:spPr>
          <a:xfrm>
            <a:off x="7559799" y="202612"/>
            <a:ext cx="1759974" cy="45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1500">
                <a:solidFill>
                  <a:srgbClr val="054D7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Логотип компании</a:t>
            </a:r>
          </a:p>
        </p:txBody>
      </p:sp>
      <p:grpSp>
        <p:nvGrpSpPr>
          <p:cNvPr id="20" name="Google Shape;12;p3"/>
          <p:cNvGrpSpPr/>
          <p:nvPr/>
        </p:nvGrpSpPr>
        <p:grpSpPr>
          <a:xfrm>
            <a:off x="9323050" y="120943"/>
            <a:ext cx="503313" cy="503314"/>
            <a:chOff x="0" y="0"/>
            <a:chExt cx="503312" cy="503312"/>
          </a:xfrm>
        </p:grpSpPr>
        <p:sp>
          <p:nvSpPr>
            <p:cNvPr id="18" name="Google Shape;13;p3"/>
            <p:cNvSpPr/>
            <p:nvPr/>
          </p:nvSpPr>
          <p:spPr>
            <a:xfrm>
              <a:off x="76167" y="56316"/>
              <a:ext cx="363562" cy="363561"/>
            </a:xfrm>
            <a:prstGeom prst="roundRect">
              <a:avLst>
                <a:gd name="adj" fmla="val 15000"/>
              </a:avLst>
            </a:prstGeom>
            <a:solidFill>
              <a:srgbClr val="A7A7A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8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  <p:sp>
          <p:nvSpPr>
            <p:cNvPr id="19" name="Google Shape;14;p3"/>
            <p:cNvSpPr/>
            <p:nvPr/>
          </p:nvSpPr>
          <p:spPr>
            <a:xfrm rot="2700000">
              <a:off x="212424" y="-65008"/>
              <a:ext cx="78465" cy="633328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F3F4F9"/>
                </a:gs>
                <a:gs pos="100000">
                  <a:srgbClr val="E1E2E4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8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</p:grpSp>
      <p:sp>
        <p:nvSpPr>
          <p:cNvPr id="21" name="Slide Number"/>
          <p:cNvSpPr txBox="1"/>
          <p:nvPr>
            <p:ph type="sldNum" sz="quarter" idx="2"/>
          </p:nvPr>
        </p:nvSpPr>
        <p:spPr>
          <a:xfrm>
            <a:off x="9497743" y="6470869"/>
            <a:ext cx="153925" cy="14871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2;ge6e1afe8e0_1_77" descr="Google Shape;32;ge6e1afe8e0_1_77"/>
          <p:cNvPicPr>
            <a:picLocks noChangeAspect="1"/>
          </p:cNvPicPr>
          <p:nvPr/>
        </p:nvPicPr>
        <p:blipFill>
          <a:blip r:embed="rId2">
            <a:extLst/>
          </a:blip>
          <a:srcRect l="68794" t="0" r="0" b="0"/>
          <a:stretch>
            <a:fillRect/>
          </a:stretch>
        </p:blipFill>
        <p:spPr>
          <a:xfrm>
            <a:off x="6200638" y="0"/>
            <a:ext cx="3801293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Заголовок и объект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21;ge6e1afe8e0_1_66" descr="Google Shape;21;ge6e1afe8e0_1_66"/>
          <p:cNvPicPr>
            <a:picLocks noChangeAspect="1"/>
          </p:cNvPicPr>
          <p:nvPr/>
        </p:nvPicPr>
        <p:blipFill>
          <a:blip r:embed="rId2">
            <a:extLst/>
          </a:blip>
          <a:srcRect l="3725" t="0" r="16152" b="0"/>
          <a:stretch>
            <a:fillRect/>
          </a:stretch>
        </p:blipFill>
        <p:spPr>
          <a:xfrm flipH="1" rot="10800000">
            <a:off x="-4567" y="-51474"/>
            <a:ext cx="9915135" cy="6960947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Google Shape;22;ge6e1afe8e0_1_66"/>
          <p:cNvSpPr txBox="1"/>
          <p:nvPr/>
        </p:nvSpPr>
        <p:spPr>
          <a:xfrm>
            <a:off x="197694" y="6416957"/>
            <a:ext cx="666001" cy="367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>
              <a:defRPr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powered by</a:t>
            </a:r>
          </a:p>
        </p:txBody>
      </p:sp>
      <p:grpSp>
        <p:nvGrpSpPr>
          <p:cNvPr id="47" name="Google Shape;23;ge6e1afe8e0_1_66"/>
          <p:cNvGrpSpPr/>
          <p:nvPr/>
        </p:nvGrpSpPr>
        <p:grpSpPr>
          <a:xfrm>
            <a:off x="913393" y="6491232"/>
            <a:ext cx="817615" cy="108001"/>
            <a:chOff x="0" y="0"/>
            <a:chExt cx="817614" cy="107999"/>
          </a:xfrm>
        </p:grpSpPr>
        <p:sp>
          <p:nvSpPr>
            <p:cNvPr id="45" name="Google Shape;24;ge6e1afe8e0_1_66"/>
            <p:cNvSpPr/>
            <p:nvPr/>
          </p:nvSpPr>
          <p:spPr>
            <a:xfrm>
              <a:off x="-1" y="7712"/>
              <a:ext cx="817616" cy="92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75" y="148"/>
                  </a:moveTo>
                  <a:lnTo>
                    <a:pt x="6456" y="9176"/>
                  </a:lnTo>
                  <a:lnTo>
                    <a:pt x="5834" y="148"/>
                  </a:lnTo>
                  <a:lnTo>
                    <a:pt x="5275" y="148"/>
                  </a:lnTo>
                  <a:lnTo>
                    <a:pt x="5275" y="21452"/>
                  </a:lnTo>
                  <a:lnTo>
                    <a:pt x="5785" y="21452"/>
                  </a:lnTo>
                  <a:lnTo>
                    <a:pt x="5785" y="7651"/>
                  </a:lnTo>
                  <a:lnTo>
                    <a:pt x="6377" y="15769"/>
                  </a:lnTo>
                  <a:lnTo>
                    <a:pt x="6521" y="15769"/>
                  </a:lnTo>
                  <a:lnTo>
                    <a:pt x="7121" y="7553"/>
                  </a:lnTo>
                  <a:lnTo>
                    <a:pt x="7121" y="21452"/>
                  </a:lnTo>
                  <a:lnTo>
                    <a:pt x="7636" y="21452"/>
                  </a:lnTo>
                  <a:lnTo>
                    <a:pt x="7636" y="148"/>
                  </a:lnTo>
                  <a:lnTo>
                    <a:pt x="7075" y="148"/>
                  </a:lnTo>
                  <a:close/>
                  <a:moveTo>
                    <a:pt x="1543" y="21452"/>
                  </a:moveTo>
                  <a:lnTo>
                    <a:pt x="2064" y="21452"/>
                  </a:lnTo>
                  <a:lnTo>
                    <a:pt x="1527" y="10111"/>
                  </a:lnTo>
                  <a:lnTo>
                    <a:pt x="1996" y="148"/>
                  </a:lnTo>
                  <a:lnTo>
                    <a:pt x="1478" y="148"/>
                  </a:lnTo>
                  <a:lnTo>
                    <a:pt x="1099" y="8143"/>
                  </a:lnTo>
                  <a:lnTo>
                    <a:pt x="521" y="8143"/>
                  </a:lnTo>
                  <a:lnTo>
                    <a:pt x="521" y="148"/>
                  </a:lnTo>
                  <a:lnTo>
                    <a:pt x="0" y="148"/>
                  </a:lnTo>
                  <a:lnTo>
                    <a:pt x="0" y="21452"/>
                  </a:lnTo>
                  <a:lnTo>
                    <a:pt x="521" y="21452"/>
                  </a:lnTo>
                  <a:lnTo>
                    <a:pt x="521" y="12227"/>
                  </a:lnTo>
                  <a:lnTo>
                    <a:pt x="1107" y="12227"/>
                  </a:lnTo>
                  <a:lnTo>
                    <a:pt x="1543" y="21452"/>
                  </a:lnTo>
                  <a:close/>
                  <a:moveTo>
                    <a:pt x="18176" y="148"/>
                  </a:moveTo>
                  <a:lnTo>
                    <a:pt x="18732" y="148"/>
                  </a:lnTo>
                  <a:lnTo>
                    <a:pt x="19168" y="14589"/>
                  </a:lnTo>
                  <a:lnTo>
                    <a:pt x="19673" y="98"/>
                  </a:lnTo>
                  <a:lnTo>
                    <a:pt x="20117" y="98"/>
                  </a:lnTo>
                  <a:lnTo>
                    <a:pt x="20621" y="14589"/>
                  </a:lnTo>
                  <a:lnTo>
                    <a:pt x="21057" y="148"/>
                  </a:lnTo>
                  <a:lnTo>
                    <a:pt x="21600" y="148"/>
                  </a:lnTo>
                  <a:lnTo>
                    <a:pt x="20848" y="21600"/>
                  </a:lnTo>
                  <a:lnTo>
                    <a:pt x="20395" y="21600"/>
                  </a:lnTo>
                  <a:lnTo>
                    <a:pt x="19888" y="7676"/>
                  </a:lnTo>
                  <a:lnTo>
                    <a:pt x="19381" y="21600"/>
                  </a:lnTo>
                  <a:lnTo>
                    <a:pt x="18928" y="21600"/>
                  </a:lnTo>
                  <a:lnTo>
                    <a:pt x="18176" y="148"/>
                  </a:lnTo>
                  <a:close/>
                  <a:moveTo>
                    <a:pt x="13339" y="148"/>
                  </a:moveTo>
                  <a:lnTo>
                    <a:pt x="13860" y="148"/>
                  </a:lnTo>
                  <a:lnTo>
                    <a:pt x="13860" y="17196"/>
                  </a:lnTo>
                  <a:lnTo>
                    <a:pt x="15035" y="17196"/>
                  </a:lnTo>
                  <a:lnTo>
                    <a:pt x="15035" y="21452"/>
                  </a:lnTo>
                  <a:lnTo>
                    <a:pt x="13339" y="21452"/>
                  </a:lnTo>
                  <a:lnTo>
                    <a:pt x="13339" y="148"/>
                  </a:lnTo>
                  <a:close/>
                  <a:moveTo>
                    <a:pt x="10995" y="148"/>
                  </a:moveTo>
                  <a:lnTo>
                    <a:pt x="12792" y="148"/>
                  </a:lnTo>
                  <a:lnTo>
                    <a:pt x="12792" y="4428"/>
                  </a:lnTo>
                  <a:lnTo>
                    <a:pt x="11513" y="4428"/>
                  </a:lnTo>
                  <a:lnTo>
                    <a:pt x="11513" y="8955"/>
                  </a:lnTo>
                  <a:lnTo>
                    <a:pt x="12563" y="8955"/>
                  </a:lnTo>
                  <a:lnTo>
                    <a:pt x="12563" y="13211"/>
                  </a:lnTo>
                  <a:lnTo>
                    <a:pt x="11513" y="13211"/>
                  </a:lnTo>
                  <a:lnTo>
                    <a:pt x="11513" y="21452"/>
                  </a:lnTo>
                  <a:lnTo>
                    <a:pt x="10995" y="21452"/>
                  </a:lnTo>
                  <a:lnTo>
                    <a:pt x="10995" y="148"/>
                  </a:lnTo>
                  <a:close/>
                  <a:moveTo>
                    <a:pt x="9629" y="12547"/>
                  </a:moveTo>
                  <a:lnTo>
                    <a:pt x="9316" y="5634"/>
                  </a:lnTo>
                  <a:lnTo>
                    <a:pt x="9002" y="12547"/>
                  </a:lnTo>
                  <a:lnTo>
                    <a:pt x="9629" y="12547"/>
                  </a:lnTo>
                  <a:close/>
                  <a:moveTo>
                    <a:pt x="9081" y="0"/>
                  </a:moveTo>
                  <a:lnTo>
                    <a:pt x="9561" y="0"/>
                  </a:lnTo>
                  <a:lnTo>
                    <a:pt x="10572" y="21452"/>
                  </a:lnTo>
                  <a:lnTo>
                    <a:pt x="10030" y="21452"/>
                  </a:lnTo>
                  <a:lnTo>
                    <a:pt x="9814" y="16680"/>
                  </a:lnTo>
                  <a:lnTo>
                    <a:pt x="8817" y="16680"/>
                  </a:lnTo>
                  <a:lnTo>
                    <a:pt x="8599" y="21452"/>
                  </a:lnTo>
                  <a:lnTo>
                    <a:pt x="8070" y="21452"/>
                  </a:lnTo>
                  <a:lnTo>
                    <a:pt x="9081" y="0"/>
                  </a:lnTo>
                  <a:close/>
                  <a:moveTo>
                    <a:pt x="3896" y="12547"/>
                  </a:moveTo>
                  <a:lnTo>
                    <a:pt x="3582" y="5634"/>
                  </a:lnTo>
                  <a:lnTo>
                    <a:pt x="3269" y="12547"/>
                  </a:lnTo>
                  <a:lnTo>
                    <a:pt x="3896" y="12547"/>
                  </a:lnTo>
                  <a:close/>
                  <a:moveTo>
                    <a:pt x="3351" y="0"/>
                  </a:moveTo>
                  <a:lnTo>
                    <a:pt x="3830" y="0"/>
                  </a:lnTo>
                  <a:lnTo>
                    <a:pt x="4842" y="21452"/>
                  </a:lnTo>
                  <a:lnTo>
                    <a:pt x="4299" y="21452"/>
                  </a:lnTo>
                  <a:lnTo>
                    <a:pt x="4081" y="16680"/>
                  </a:lnTo>
                  <a:lnTo>
                    <a:pt x="3083" y="16680"/>
                  </a:lnTo>
                  <a:lnTo>
                    <a:pt x="2868" y="21452"/>
                  </a:lnTo>
                  <a:lnTo>
                    <a:pt x="2339" y="21452"/>
                  </a:lnTo>
                  <a:lnTo>
                    <a:pt x="3351" y="0"/>
                  </a:lnTo>
                  <a:close/>
                </a:path>
              </a:pathLst>
            </a:custGeom>
            <a:solidFill>
              <a:srgbClr val="4D4D4D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  <p:sp>
          <p:nvSpPr>
            <p:cNvPr id="46" name="Google Shape;25;ge6e1afe8e0_1_66"/>
            <p:cNvSpPr/>
            <p:nvPr/>
          </p:nvSpPr>
          <p:spPr>
            <a:xfrm>
              <a:off x="573973" y="0"/>
              <a:ext cx="109783" cy="1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212" y="10107"/>
                  </a:moveTo>
                  <a:cubicBezTo>
                    <a:pt x="10212" y="9960"/>
                    <a:pt x="10071" y="9896"/>
                    <a:pt x="9949" y="9896"/>
                  </a:cubicBezTo>
                  <a:cubicBezTo>
                    <a:pt x="9888" y="9896"/>
                    <a:pt x="9807" y="9918"/>
                    <a:pt x="9767" y="9960"/>
                  </a:cubicBezTo>
                  <a:cubicBezTo>
                    <a:pt x="8997" y="10443"/>
                    <a:pt x="8085" y="10611"/>
                    <a:pt x="7214" y="10401"/>
                  </a:cubicBezTo>
                  <a:cubicBezTo>
                    <a:pt x="6910" y="10338"/>
                    <a:pt x="6707" y="10023"/>
                    <a:pt x="6788" y="9707"/>
                  </a:cubicBezTo>
                  <a:cubicBezTo>
                    <a:pt x="6849" y="9392"/>
                    <a:pt x="7173" y="9182"/>
                    <a:pt x="7457" y="9245"/>
                  </a:cubicBezTo>
                  <a:cubicBezTo>
                    <a:pt x="8044" y="9392"/>
                    <a:pt x="8652" y="9287"/>
                    <a:pt x="9159" y="8951"/>
                  </a:cubicBezTo>
                  <a:cubicBezTo>
                    <a:pt x="9848" y="8489"/>
                    <a:pt x="10212" y="7921"/>
                    <a:pt x="10212" y="7270"/>
                  </a:cubicBezTo>
                  <a:cubicBezTo>
                    <a:pt x="10212" y="6409"/>
                    <a:pt x="10192" y="3614"/>
                    <a:pt x="10192" y="3614"/>
                  </a:cubicBezTo>
                  <a:cubicBezTo>
                    <a:pt x="10192" y="1618"/>
                    <a:pt x="8632" y="0"/>
                    <a:pt x="6687" y="0"/>
                  </a:cubicBezTo>
                  <a:cubicBezTo>
                    <a:pt x="4336" y="0"/>
                    <a:pt x="3202" y="1492"/>
                    <a:pt x="3141" y="2879"/>
                  </a:cubicBezTo>
                  <a:cubicBezTo>
                    <a:pt x="3100" y="4034"/>
                    <a:pt x="3465" y="4833"/>
                    <a:pt x="4235" y="5337"/>
                  </a:cubicBezTo>
                  <a:cubicBezTo>
                    <a:pt x="4721" y="5673"/>
                    <a:pt x="5329" y="5778"/>
                    <a:pt x="5917" y="5631"/>
                  </a:cubicBezTo>
                  <a:cubicBezTo>
                    <a:pt x="6221" y="5568"/>
                    <a:pt x="6525" y="5778"/>
                    <a:pt x="6585" y="6093"/>
                  </a:cubicBezTo>
                  <a:cubicBezTo>
                    <a:pt x="6626" y="6240"/>
                    <a:pt x="6606" y="6409"/>
                    <a:pt x="6525" y="6535"/>
                  </a:cubicBezTo>
                  <a:cubicBezTo>
                    <a:pt x="6444" y="6661"/>
                    <a:pt x="6302" y="6766"/>
                    <a:pt x="6160" y="6787"/>
                  </a:cubicBezTo>
                  <a:cubicBezTo>
                    <a:pt x="5289" y="6997"/>
                    <a:pt x="4377" y="6829"/>
                    <a:pt x="3607" y="6346"/>
                  </a:cubicBezTo>
                  <a:cubicBezTo>
                    <a:pt x="3505" y="6261"/>
                    <a:pt x="3384" y="6177"/>
                    <a:pt x="3242" y="6072"/>
                  </a:cubicBezTo>
                  <a:cubicBezTo>
                    <a:pt x="2817" y="5736"/>
                    <a:pt x="2209" y="5274"/>
                    <a:pt x="1702" y="5274"/>
                  </a:cubicBezTo>
                  <a:cubicBezTo>
                    <a:pt x="1479" y="5274"/>
                    <a:pt x="1317" y="5337"/>
                    <a:pt x="1155" y="5505"/>
                  </a:cubicBezTo>
                  <a:cubicBezTo>
                    <a:pt x="405" y="6219"/>
                    <a:pt x="0" y="7165"/>
                    <a:pt x="0" y="8195"/>
                  </a:cubicBezTo>
                  <a:cubicBezTo>
                    <a:pt x="0" y="9350"/>
                    <a:pt x="263" y="9960"/>
                    <a:pt x="790" y="9960"/>
                  </a:cubicBezTo>
                  <a:cubicBezTo>
                    <a:pt x="912" y="9960"/>
                    <a:pt x="1054" y="9918"/>
                    <a:pt x="1216" y="9854"/>
                  </a:cubicBezTo>
                  <a:cubicBezTo>
                    <a:pt x="1641" y="9686"/>
                    <a:pt x="2087" y="9602"/>
                    <a:pt x="2513" y="9602"/>
                  </a:cubicBezTo>
                  <a:cubicBezTo>
                    <a:pt x="2675" y="9602"/>
                    <a:pt x="2817" y="9665"/>
                    <a:pt x="2938" y="9791"/>
                  </a:cubicBezTo>
                  <a:cubicBezTo>
                    <a:pt x="3039" y="9896"/>
                    <a:pt x="3100" y="10044"/>
                    <a:pt x="3100" y="10212"/>
                  </a:cubicBezTo>
                  <a:cubicBezTo>
                    <a:pt x="3100" y="10527"/>
                    <a:pt x="2837" y="10800"/>
                    <a:pt x="2533" y="10800"/>
                  </a:cubicBezTo>
                  <a:lnTo>
                    <a:pt x="2513" y="10800"/>
                  </a:lnTo>
                  <a:cubicBezTo>
                    <a:pt x="1135" y="10800"/>
                    <a:pt x="41" y="11956"/>
                    <a:pt x="20" y="13342"/>
                  </a:cubicBezTo>
                  <a:cubicBezTo>
                    <a:pt x="20" y="13384"/>
                    <a:pt x="20" y="13426"/>
                    <a:pt x="20" y="13447"/>
                  </a:cubicBezTo>
                  <a:cubicBezTo>
                    <a:pt x="61" y="15128"/>
                    <a:pt x="1236" y="16557"/>
                    <a:pt x="2837" y="16893"/>
                  </a:cubicBezTo>
                  <a:cubicBezTo>
                    <a:pt x="3060" y="16368"/>
                    <a:pt x="3404" y="15864"/>
                    <a:pt x="3789" y="15507"/>
                  </a:cubicBezTo>
                  <a:cubicBezTo>
                    <a:pt x="4235" y="15107"/>
                    <a:pt x="4032" y="14624"/>
                    <a:pt x="3971" y="14477"/>
                  </a:cubicBezTo>
                  <a:cubicBezTo>
                    <a:pt x="3890" y="14330"/>
                    <a:pt x="3830" y="14225"/>
                    <a:pt x="3728" y="14120"/>
                  </a:cubicBezTo>
                  <a:cubicBezTo>
                    <a:pt x="3526" y="13889"/>
                    <a:pt x="3546" y="13511"/>
                    <a:pt x="3789" y="13279"/>
                  </a:cubicBezTo>
                  <a:cubicBezTo>
                    <a:pt x="4012" y="13090"/>
                    <a:pt x="4377" y="13111"/>
                    <a:pt x="4579" y="13342"/>
                  </a:cubicBezTo>
                  <a:cubicBezTo>
                    <a:pt x="4863" y="13658"/>
                    <a:pt x="5066" y="14015"/>
                    <a:pt x="5167" y="14414"/>
                  </a:cubicBezTo>
                  <a:cubicBezTo>
                    <a:pt x="5228" y="14603"/>
                    <a:pt x="5289" y="14603"/>
                    <a:pt x="5329" y="14603"/>
                  </a:cubicBezTo>
                  <a:cubicBezTo>
                    <a:pt x="5370" y="14603"/>
                    <a:pt x="5410" y="14582"/>
                    <a:pt x="5491" y="14561"/>
                  </a:cubicBezTo>
                  <a:cubicBezTo>
                    <a:pt x="5836" y="14456"/>
                    <a:pt x="6241" y="14435"/>
                    <a:pt x="6687" y="14456"/>
                  </a:cubicBezTo>
                  <a:cubicBezTo>
                    <a:pt x="6829" y="14456"/>
                    <a:pt x="6970" y="14540"/>
                    <a:pt x="7072" y="14645"/>
                  </a:cubicBezTo>
                  <a:cubicBezTo>
                    <a:pt x="7173" y="14771"/>
                    <a:pt x="7234" y="14918"/>
                    <a:pt x="7214" y="15086"/>
                  </a:cubicBezTo>
                  <a:cubicBezTo>
                    <a:pt x="7193" y="15402"/>
                    <a:pt x="6950" y="15633"/>
                    <a:pt x="6646" y="15633"/>
                  </a:cubicBezTo>
                  <a:lnTo>
                    <a:pt x="6606" y="15633"/>
                  </a:lnTo>
                  <a:cubicBezTo>
                    <a:pt x="6545" y="15633"/>
                    <a:pt x="6484" y="15633"/>
                    <a:pt x="6444" y="15633"/>
                  </a:cubicBezTo>
                  <a:cubicBezTo>
                    <a:pt x="5755" y="15633"/>
                    <a:pt x="5086" y="15885"/>
                    <a:pt x="4579" y="16368"/>
                  </a:cubicBezTo>
                  <a:cubicBezTo>
                    <a:pt x="4032" y="16872"/>
                    <a:pt x="3688" y="17566"/>
                    <a:pt x="3647" y="18364"/>
                  </a:cubicBezTo>
                  <a:cubicBezTo>
                    <a:pt x="3586" y="19268"/>
                    <a:pt x="3830" y="20045"/>
                    <a:pt x="4356" y="20633"/>
                  </a:cubicBezTo>
                  <a:cubicBezTo>
                    <a:pt x="4924" y="21264"/>
                    <a:pt x="5775" y="21600"/>
                    <a:pt x="6747" y="21600"/>
                  </a:cubicBezTo>
                  <a:cubicBezTo>
                    <a:pt x="7680" y="21600"/>
                    <a:pt x="8551" y="21222"/>
                    <a:pt x="9220" y="20549"/>
                  </a:cubicBezTo>
                  <a:cubicBezTo>
                    <a:pt x="9888" y="19856"/>
                    <a:pt x="10233" y="18953"/>
                    <a:pt x="10233" y="17965"/>
                  </a:cubicBezTo>
                  <a:cubicBezTo>
                    <a:pt x="10233" y="17965"/>
                    <a:pt x="10212" y="10443"/>
                    <a:pt x="10212" y="10107"/>
                  </a:cubicBezTo>
                  <a:close/>
                  <a:moveTo>
                    <a:pt x="17993" y="15275"/>
                  </a:moveTo>
                  <a:cubicBezTo>
                    <a:pt x="17244" y="14771"/>
                    <a:pt x="16311" y="14603"/>
                    <a:pt x="15440" y="14813"/>
                  </a:cubicBezTo>
                  <a:cubicBezTo>
                    <a:pt x="15136" y="14876"/>
                    <a:pt x="14934" y="15212"/>
                    <a:pt x="15015" y="15528"/>
                  </a:cubicBezTo>
                  <a:cubicBezTo>
                    <a:pt x="15075" y="15801"/>
                    <a:pt x="15298" y="15990"/>
                    <a:pt x="15562" y="15990"/>
                  </a:cubicBezTo>
                  <a:cubicBezTo>
                    <a:pt x="15602" y="15990"/>
                    <a:pt x="15663" y="15969"/>
                    <a:pt x="15704" y="15969"/>
                  </a:cubicBezTo>
                  <a:cubicBezTo>
                    <a:pt x="16271" y="15843"/>
                    <a:pt x="16879" y="15948"/>
                    <a:pt x="17385" y="16263"/>
                  </a:cubicBezTo>
                  <a:cubicBezTo>
                    <a:pt x="18155" y="16767"/>
                    <a:pt x="18500" y="17587"/>
                    <a:pt x="18459" y="18742"/>
                  </a:cubicBezTo>
                  <a:cubicBezTo>
                    <a:pt x="18398" y="20129"/>
                    <a:pt x="17284" y="21600"/>
                    <a:pt x="14913" y="21600"/>
                  </a:cubicBezTo>
                  <a:cubicBezTo>
                    <a:pt x="12988" y="21600"/>
                    <a:pt x="11408" y="19982"/>
                    <a:pt x="11408" y="17986"/>
                  </a:cubicBezTo>
                  <a:cubicBezTo>
                    <a:pt x="11408" y="17986"/>
                    <a:pt x="11388" y="15212"/>
                    <a:pt x="11388" y="14351"/>
                  </a:cubicBezTo>
                  <a:cubicBezTo>
                    <a:pt x="11388" y="13679"/>
                    <a:pt x="11752" y="13111"/>
                    <a:pt x="12462" y="12649"/>
                  </a:cubicBezTo>
                  <a:cubicBezTo>
                    <a:pt x="12806" y="12418"/>
                    <a:pt x="13232" y="12292"/>
                    <a:pt x="13657" y="12292"/>
                  </a:cubicBezTo>
                  <a:cubicBezTo>
                    <a:pt x="13819" y="12292"/>
                    <a:pt x="13981" y="12313"/>
                    <a:pt x="14143" y="12355"/>
                  </a:cubicBezTo>
                  <a:cubicBezTo>
                    <a:pt x="14447" y="12418"/>
                    <a:pt x="14751" y="12229"/>
                    <a:pt x="14832" y="11914"/>
                  </a:cubicBezTo>
                  <a:cubicBezTo>
                    <a:pt x="14893" y="11598"/>
                    <a:pt x="14711" y="11262"/>
                    <a:pt x="14386" y="11199"/>
                  </a:cubicBezTo>
                  <a:cubicBezTo>
                    <a:pt x="13515" y="10989"/>
                    <a:pt x="12603" y="11157"/>
                    <a:pt x="11854" y="11661"/>
                  </a:cubicBezTo>
                  <a:cubicBezTo>
                    <a:pt x="11732" y="11725"/>
                    <a:pt x="11550" y="11725"/>
                    <a:pt x="11469" y="11661"/>
                  </a:cubicBezTo>
                  <a:cubicBezTo>
                    <a:pt x="11408" y="11619"/>
                    <a:pt x="11388" y="11556"/>
                    <a:pt x="11388" y="11493"/>
                  </a:cubicBezTo>
                  <a:cubicBezTo>
                    <a:pt x="11388" y="11178"/>
                    <a:pt x="11367" y="3635"/>
                    <a:pt x="11367" y="3635"/>
                  </a:cubicBezTo>
                  <a:cubicBezTo>
                    <a:pt x="11367" y="2668"/>
                    <a:pt x="11732" y="1744"/>
                    <a:pt x="12380" y="1072"/>
                  </a:cubicBezTo>
                  <a:cubicBezTo>
                    <a:pt x="13049" y="378"/>
                    <a:pt x="13920" y="0"/>
                    <a:pt x="14853" y="0"/>
                  </a:cubicBezTo>
                  <a:cubicBezTo>
                    <a:pt x="15845" y="0"/>
                    <a:pt x="16696" y="357"/>
                    <a:pt x="17264" y="988"/>
                  </a:cubicBezTo>
                  <a:cubicBezTo>
                    <a:pt x="17770" y="1555"/>
                    <a:pt x="18034" y="2353"/>
                    <a:pt x="17973" y="3257"/>
                  </a:cubicBezTo>
                  <a:cubicBezTo>
                    <a:pt x="17912" y="4034"/>
                    <a:pt x="17588" y="4749"/>
                    <a:pt x="17021" y="5253"/>
                  </a:cubicBezTo>
                  <a:cubicBezTo>
                    <a:pt x="16514" y="5715"/>
                    <a:pt x="15845" y="5988"/>
                    <a:pt x="15177" y="5988"/>
                  </a:cubicBezTo>
                  <a:cubicBezTo>
                    <a:pt x="15116" y="5988"/>
                    <a:pt x="15055" y="5967"/>
                    <a:pt x="14994" y="5967"/>
                  </a:cubicBezTo>
                  <a:lnTo>
                    <a:pt x="14974" y="5967"/>
                  </a:lnTo>
                  <a:cubicBezTo>
                    <a:pt x="14670" y="5967"/>
                    <a:pt x="14407" y="6219"/>
                    <a:pt x="14386" y="6535"/>
                  </a:cubicBezTo>
                  <a:cubicBezTo>
                    <a:pt x="14366" y="6850"/>
                    <a:pt x="14609" y="7144"/>
                    <a:pt x="14934" y="7165"/>
                  </a:cubicBezTo>
                  <a:cubicBezTo>
                    <a:pt x="15015" y="7165"/>
                    <a:pt x="15096" y="7165"/>
                    <a:pt x="15177" y="7165"/>
                  </a:cubicBezTo>
                  <a:cubicBezTo>
                    <a:pt x="15521" y="7165"/>
                    <a:pt x="15825" y="7123"/>
                    <a:pt x="16109" y="7039"/>
                  </a:cubicBezTo>
                  <a:cubicBezTo>
                    <a:pt x="16190" y="7018"/>
                    <a:pt x="16230" y="7018"/>
                    <a:pt x="16271" y="7018"/>
                  </a:cubicBezTo>
                  <a:cubicBezTo>
                    <a:pt x="16332" y="7018"/>
                    <a:pt x="16372" y="7018"/>
                    <a:pt x="16433" y="7207"/>
                  </a:cubicBezTo>
                  <a:cubicBezTo>
                    <a:pt x="16555" y="7585"/>
                    <a:pt x="16737" y="7942"/>
                    <a:pt x="17021" y="8258"/>
                  </a:cubicBezTo>
                  <a:cubicBezTo>
                    <a:pt x="17223" y="8510"/>
                    <a:pt x="17608" y="8531"/>
                    <a:pt x="17831" y="8321"/>
                  </a:cubicBezTo>
                  <a:cubicBezTo>
                    <a:pt x="18054" y="8111"/>
                    <a:pt x="18074" y="7732"/>
                    <a:pt x="17872" y="7480"/>
                  </a:cubicBezTo>
                  <a:cubicBezTo>
                    <a:pt x="17791" y="7375"/>
                    <a:pt x="17710" y="7270"/>
                    <a:pt x="17649" y="7123"/>
                  </a:cubicBezTo>
                  <a:cubicBezTo>
                    <a:pt x="17568" y="6997"/>
                    <a:pt x="17365" y="6514"/>
                    <a:pt x="17831" y="6093"/>
                  </a:cubicBezTo>
                  <a:cubicBezTo>
                    <a:pt x="18196" y="5757"/>
                    <a:pt x="18561" y="5232"/>
                    <a:pt x="18783" y="4728"/>
                  </a:cubicBezTo>
                  <a:cubicBezTo>
                    <a:pt x="20364" y="5043"/>
                    <a:pt x="21539" y="6472"/>
                    <a:pt x="21580" y="8153"/>
                  </a:cubicBezTo>
                  <a:cubicBezTo>
                    <a:pt x="21580" y="8195"/>
                    <a:pt x="21580" y="8237"/>
                    <a:pt x="21580" y="8258"/>
                  </a:cubicBezTo>
                  <a:cubicBezTo>
                    <a:pt x="21580" y="9665"/>
                    <a:pt x="20465" y="10800"/>
                    <a:pt x="19108" y="10821"/>
                  </a:cubicBezTo>
                  <a:lnTo>
                    <a:pt x="19087" y="10821"/>
                  </a:lnTo>
                  <a:cubicBezTo>
                    <a:pt x="18763" y="10821"/>
                    <a:pt x="18500" y="11073"/>
                    <a:pt x="18500" y="11409"/>
                  </a:cubicBezTo>
                  <a:cubicBezTo>
                    <a:pt x="18500" y="11556"/>
                    <a:pt x="18561" y="11704"/>
                    <a:pt x="18682" y="11830"/>
                  </a:cubicBezTo>
                  <a:cubicBezTo>
                    <a:pt x="18783" y="11935"/>
                    <a:pt x="18925" y="11998"/>
                    <a:pt x="19087" y="11998"/>
                  </a:cubicBezTo>
                  <a:cubicBezTo>
                    <a:pt x="19533" y="11998"/>
                    <a:pt x="19959" y="11914"/>
                    <a:pt x="20405" y="11746"/>
                  </a:cubicBezTo>
                  <a:cubicBezTo>
                    <a:pt x="20546" y="11682"/>
                    <a:pt x="20688" y="11661"/>
                    <a:pt x="20810" y="11661"/>
                  </a:cubicBezTo>
                  <a:cubicBezTo>
                    <a:pt x="21337" y="11661"/>
                    <a:pt x="21600" y="12250"/>
                    <a:pt x="21600" y="13405"/>
                  </a:cubicBezTo>
                  <a:cubicBezTo>
                    <a:pt x="21600" y="14435"/>
                    <a:pt x="21195" y="15402"/>
                    <a:pt x="20445" y="16116"/>
                  </a:cubicBezTo>
                  <a:cubicBezTo>
                    <a:pt x="20303" y="16263"/>
                    <a:pt x="20121" y="16326"/>
                    <a:pt x="19918" y="16326"/>
                  </a:cubicBezTo>
                  <a:cubicBezTo>
                    <a:pt x="19391" y="16326"/>
                    <a:pt x="18804" y="15885"/>
                    <a:pt x="18358" y="15549"/>
                  </a:cubicBezTo>
                  <a:cubicBezTo>
                    <a:pt x="18236" y="15444"/>
                    <a:pt x="18095" y="15339"/>
                    <a:pt x="17993" y="15275"/>
                  </a:cubicBezTo>
                  <a:close/>
                </a:path>
              </a:pathLst>
            </a:custGeom>
            <a:solidFill>
              <a:srgbClr val="5AA8D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</p:grpSp>
      <p:sp>
        <p:nvSpPr>
          <p:cNvPr id="48" name="Google Shape;27;ge6e1afe8e0_1_66"/>
          <p:cNvSpPr txBox="1"/>
          <p:nvPr/>
        </p:nvSpPr>
        <p:spPr>
          <a:xfrm>
            <a:off x="7559799" y="202612"/>
            <a:ext cx="1760100" cy="45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b="1" sz="1500">
                <a:solidFill>
                  <a:srgbClr val="054D7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Логотип компании</a:t>
            </a:r>
          </a:p>
        </p:txBody>
      </p:sp>
      <p:grpSp>
        <p:nvGrpSpPr>
          <p:cNvPr id="51" name="Google Shape;28;ge6e1afe8e0_1_66"/>
          <p:cNvGrpSpPr/>
          <p:nvPr/>
        </p:nvGrpSpPr>
        <p:grpSpPr>
          <a:xfrm>
            <a:off x="9322978" y="120944"/>
            <a:ext cx="503401" cy="503400"/>
            <a:chOff x="0" y="0"/>
            <a:chExt cx="503399" cy="503399"/>
          </a:xfrm>
        </p:grpSpPr>
        <p:sp>
          <p:nvSpPr>
            <p:cNvPr id="49" name="Google Shape;29;ge6e1afe8e0_1_66"/>
            <p:cNvSpPr/>
            <p:nvPr/>
          </p:nvSpPr>
          <p:spPr>
            <a:xfrm>
              <a:off x="76237" y="56315"/>
              <a:ext cx="363601" cy="363601"/>
            </a:xfrm>
            <a:prstGeom prst="roundRect">
              <a:avLst>
                <a:gd name="adj" fmla="val 15000"/>
              </a:avLst>
            </a:prstGeom>
            <a:solidFill>
              <a:srgbClr val="A7A7A7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8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  <p:sp>
          <p:nvSpPr>
            <p:cNvPr id="50" name="Google Shape;30;ge6e1afe8e0_1_66"/>
            <p:cNvSpPr/>
            <p:nvPr/>
          </p:nvSpPr>
          <p:spPr>
            <a:xfrm rot="2700000">
              <a:off x="212454" y="-65014"/>
              <a:ext cx="78490" cy="633428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F3F4F9"/>
                </a:gs>
                <a:gs pos="100000">
                  <a:srgbClr val="E1E2E4"/>
                </a:gs>
              </a:gsLst>
              <a:lin ang="16200038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800">
                  <a:latin typeface="Helvetica Neue"/>
                  <a:ea typeface="Helvetica Neue"/>
                  <a:cs typeface="Helvetica Neue"/>
                  <a:sym typeface="Helvetica Neue"/>
                </a:defRPr>
              </a:pPr>
            </a:p>
          </p:txBody>
        </p:sp>
      </p:grpSp>
      <p:sp>
        <p:nvSpPr>
          <p:cNvPr id="52" name="Slide Number"/>
          <p:cNvSpPr txBox="1"/>
          <p:nvPr>
            <p:ph type="sldNum" sz="quarter" idx="2"/>
          </p:nvPr>
        </p:nvSpPr>
        <p:spPr>
          <a:xfrm>
            <a:off x="9581590" y="6584514"/>
            <a:ext cx="153925" cy="14871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"/>
          <p:cNvSpPr txBox="1"/>
          <p:nvPr>
            <p:ph type="sldNum" sz="quarter" idx="2"/>
          </p:nvPr>
        </p:nvSpPr>
        <p:spPr>
          <a:xfrm>
            <a:off x="4787899" y="5659139"/>
            <a:ext cx="2311402" cy="296665"/>
          </a:xfrm>
          <a:prstGeom prst="rect">
            <a:avLst/>
          </a:prstGeom>
        </p:spPr>
        <p:txBody>
          <a:bodyPr lIns="24764" tIns="24764" rIns="24764" bIns="24764"/>
          <a:lstStyle>
            <a:lvl1pPr algn="r" defTabSz="609600">
              <a:defRPr b="0"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ECF0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9;p5" descr="Google Shape;19;p5"/>
          <p:cNvPicPr>
            <a:picLocks noChangeAspect="1"/>
          </p:cNvPicPr>
          <p:nvPr/>
        </p:nvPicPr>
        <p:blipFill>
          <a:blip r:embed="rId2">
            <a:extLst/>
          </a:blip>
          <a:srcRect l="68795" t="0" r="0" b="0"/>
          <a:stretch>
            <a:fillRect/>
          </a:stretch>
        </p:blipFill>
        <p:spPr>
          <a:xfrm>
            <a:off x="6200638" y="0"/>
            <a:ext cx="3801292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495300" y="92074"/>
            <a:ext cx="89154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495300" y="1600200"/>
            <a:ext cx="89154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5943600" y="6172200"/>
            <a:ext cx="2311400" cy="3683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ctr">
              <a:defRPr b="1" sz="1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5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441783" y="-130970"/>
            <a:ext cx="12799884" cy="6992654"/>
          </a:xfrm>
          <a:prstGeom prst="rect">
            <a:avLst/>
          </a:prstGeom>
          <a:ln w="12700">
            <a:miter lim="400000"/>
          </a:ln>
        </p:spPr>
      </p:pic>
      <p:pic>
        <p:nvPicPr>
          <p:cNvPr id="69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17668" y="1004093"/>
            <a:ext cx="1527176" cy="75327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6703218"/>
            <a:ext cx="9916320" cy="154782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151812" y="547687"/>
            <a:ext cx="1341439" cy="639763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Object 5" descr="Object 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69502" y="2319734"/>
            <a:ext cx="2146302" cy="1289845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Object6"/>
          <p:cNvSpPr txBox="1"/>
          <p:nvPr/>
        </p:nvSpPr>
        <p:spPr>
          <a:xfrm>
            <a:off x="469502" y="5558234"/>
            <a:ext cx="423070" cy="1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2021</a:t>
            </a:r>
          </a:p>
        </p:txBody>
      </p:sp>
      <p:sp>
        <p:nvSpPr>
          <p:cNvPr id="74" name="Object7"/>
          <p:cNvSpPr txBox="1"/>
          <p:nvPr/>
        </p:nvSpPr>
        <p:spPr>
          <a:xfrm>
            <a:off x="469502" y="5353446"/>
            <a:ext cx="577851" cy="200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6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Город</a:t>
            </a:r>
          </a:p>
        </p:txBody>
      </p:sp>
      <p:sp>
        <p:nvSpPr>
          <p:cNvPr id="75" name="Object8"/>
          <p:cNvSpPr txBox="1"/>
          <p:nvPr/>
        </p:nvSpPr>
        <p:spPr>
          <a:xfrm>
            <a:off x="469502" y="4388246"/>
            <a:ext cx="2522936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sz="18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Стратегия выхода</a:t>
            </a:r>
          </a:p>
        </p:txBody>
      </p:sp>
      <p:sp>
        <p:nvSpPr>
          <p:cNvPr id="76" name="Object9"/>
          <p:cNvSpPr txBox="1"/>
          <p:nvPr/>
        </p:nvSpPr>
        <p:spPr>
          <a:xfrm>
            <a:off x="469502" y="3867546"/>
            <a:ext cx="4488658" cy="369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3000"/>
              </a:lnSpc>
              <a:defRPr b="1" sz="2400">
                <a:solidFill>
                  <a:srgbClr val="FFFFFF"/>
                </a:solidFill>
              </a:defRPr>
            </a:lvl1pPr>
          </a:lstStyle>
          <a:p>
            <a:pPr/>
            <a:r>
              <a:t>НАЗВАНИЕ СЕРВИСА</a:t>
            </a:r>
          </a:p>
        </p:txBody>
      </p:sp>
      <p:sp>
        <p:nvSpPr>
          <p:cNvPr id="77" name="Object10"/>
          <p:cNvSpPr txBox="1"/>
          <p:nvPr/>
        </p:nvSpPr>
        <p:spPr>
          <a:xfrm>
            <a:off x="1011237" y="2840798"/>
            <a:ext cx="1049133" cy="228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700"/>
              </a:lnSpc>
              <a:defRPr sz="2000">
                <a:solidFill>
                  <a:srgbClr val="1A1A1A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логотип</a:t>
            </a:r>
          </a:p>
        </p:txBody>
      </p:sp>
      <p:sp>
        <p:nvSpPr>
          <p:cNvPr id="78" name="Object10"/>
          <p:cNvSpPr txBox="1"/>
          <p:nvPr/>
        </p:nvSpPr>
        <p:spPr>
          <a:xfrm>
            <a:off x="2987271" y="2840798"/>
            <a:ext cx="1049133" cy="228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700"/>
              </a:lnSpc>
              <a:defRPr sz="2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СЛОГАН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A1A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6692900"/>
            <a:ext cx="9916320" cy="165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1" name="Object 2" descr="Object 2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88639" y="2471341"/>
            <a:ext cx="25401" cy="3276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2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17152" y="2807966"/>
            <a:ext cx="7221387" cy="22746"/>
          </a:xfrm>
          <a:prstGeom prst="rect">
            <a:avLst/>
          </a:prstGeom>
          <a:ln w="12700">
            <a:miter lim="400000"/>
          </a:ln>
        </p:spPr>
      </p:pic>
      <p:pic>
        <p:nvPicPr>
          <p:cNvPr id="83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151812" y="547687"/>
            <a:ext cx="1341439" cy="639763"/>
          </a:xfrm>
          <a:prstGeom prst="rect">
            <a:avLst/>
          </a:prstGeom>
          <a:ln w="12700">
            <a:miter lim="400000"/>
          </a:ln>
        </p:spPr>
      </p:pic>
      <p:sp>
        <p:nvSpPr>
          <p:cNvPr id="84" name="Object5"/>
          <p:cNvSpPr txBox="1"/>
          <p:nvPr/>
        </p:nvSpPr>
        <p:spPr>
          <a:xfrm>
            <a:off x="722312" y="496093"/>
            <a:ext cx="5768182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b="1" cap="all" sz="2400">
                <a:solidFill>
                  <a:srgbClr val="FFFFFF"/>
                </a:solidFill>
              </a:defRPr>
            </a:lvl1pPr>
          </a:lstStyle>
          <a:p>
            <a:pPr/>
            <a:r>
              <a:t>Стратегия выхода </a:t>
            </a:r>
          </a:p>
        </p:txBody>
      </p:sp>
      <p:sp>
        <p:nvSpPr>
          <p:cNvPr id="85" name="Object6"/>
          <p:cNvSpPr txBox="1"/>
          <p:nvPr/>
        </p:nvSpPr>
        <p:spPr>
          <a:xfrm>
            <a:off x="722312" y="3055143"/>
            <a:ext cx="3617062" cy="1804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Стоимость доли инвестора на момент продажи	</a:t>
            </a:r>
          </a:p>
        </p:txBody>
      </p:sp>
      <p:sp>
        <p:nvSpPr>
          <p:cNvPr id="86" name="Object9"/>
          <p:cNvSpPr txBox="1"/>
          <p:nvPr/>
        </p:nvSpPr>
        <p:spPr>
          <a:xfrm>
            <a:off x="769170" y="987053"/>
            <a:ext cx="6783502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00263" indent="-100263" defTabSz="609600">
              <a:buSzPct val="100000"/>
              <a:buChar char="•"/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Выход из проекта планируется осуществить  посредством (продажа доли стратегическому инвестору/менеджменту компании/ работникам, публичное размещение акций, выкуп доли инвестора учредителями, выкуп доли инвестора самой компанией). </a:t>
            </a:r>
          </a:p>
          <a:p>
            <a:pPr marL="100263" indent="-100263" defTabSz="609600">
              <a:buSzPct val="100000"/>
              <a:buChar char="•"/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Ожидаемая стоимость компании на момент сделки: ???-???</a:t>
            </a:r>
          </a:p>
          <a:p>
            <a:pPr marL="100263" indent="-100263" defTabSz="609600">
              <a:buSzPct val="100000"/>
              <a:buChar char="•"/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Ожидаемая доходность: ???-???</a:t>
            </a:r>
          </a:p>
        </p:txBody>
      </p:sp>
      <p:sp>
        <p:nvSpPr>
          <p:cNvPr id="87" name="Object12"/>
          <p:cNvSpPr txBox="1"/>
          <p:nvPr/>
        </p:nvSpPr>
        <p:spPr>
          <a:xfrm>
            <a:off x="4863306" y="2554684"/>
            <a:ext cx="825501" cy="18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Значения</a:t>
            </a:r>
          </a:p>
        </p:txBody>
      </p:sp>
      <p:sp>
        <p:nvSpPr>
          <p:cNvPr id="88" name="Object6"/>
          <p:cNvSpPr txBox="1"/>
          <p:nvPr/>
        </p:nvSpPr>
        <p:spPr>
          <a:xfrm>
            <a:off x="722312" y="3454719"/>
            <a:ext cx="3617062" cy="1804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Ожидаемая доходность инвестиций инвестора</a:t>
            </a:r>
          </a:p>
        </p:txBody>
      </p:sp>
      <p:sp>
        <p:nvSpPr>
          <p:cNvPr id="89" name="Object6"/>
          <p:cNvSpPr txBox="1"/>
          <p:nvPr/>
        </p:nvSpPr>
        <p:spPr>
          <a:xfrm>
            <a:off x="722312" y="3854296"/>
            <a:ext cx="3617062" cy="1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Период выхода	</a:t>
            </a:r>
          </a:p>
        </p:txBody>
      </p:sp>
      <p:sp>
        <p:nvSpPr>
          <p:cNvPr id="90" name="Object6"/>
          <p:cNvSpPr txBox="1"/>
          <p:nvPr/>
        </p:nvSpPr>
        <p:spPr>
          <a:xfrm>
            <a:off x="722312" y="4253872"/>
            <a:ext cx="3617062" cy="1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Метод/стратегия выхода</a:t>
            </a:r>
          </a:p>
        </p:txBody>
      </p:sp>
      <p:sp>
        <p:nvSpPr>
          <p:cNvPr id="91" name="Object6"/>
          <p:cNvSpPr txBox="1"/>
          <p:nvPr/>
        </p:nvSpPr>
        <p:spPr>
          <a:xfrm>
            <a:off x="722312" y="4653448"/>
            <a:ext cx="3617062" cy="1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Покупатель/ Размещение </a:t>
            </a:r>
          </a:p>
        </p:txBody>
      </p:sp>
      <p:sp>
        <p:nvSpPr>
          <p:cNvPr id="92" name="Object6"/>
          <p:cNvSpPr txBox="1"/>
          <p:nvPr/>
        </p:nvSpPr>
        <p:spPr>
          <a:xfrm>
            <a:off x="722312" y="5053024"/>
            <a:ext cx="3617062" cy="1804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Оценка стоимости компании на момент выхода</a:t>
            </a:r>
          </a:p>
        </p:txBody>
      </p:sp>
      <p:sp>
        <p:nvSpPr>
          <p:cNvPr id="93" name="Object6"/>
          <p:cNvSpPr txBox="1"/>
          <p:nvPr/>
        </p:nvSpPr>
        <p:spPr>
          <a:xfrm>
            <a:off x="722312" y="5452600"/>
            <a:ext cx="3617062" cy="1804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Ожидаемая доходность проекта</a:t>
            </a:r>
          </a:p>
        </p:txBody>
      </p:sp>
      <p:sp>
        <p:nvSpPr>
          <p:cNvPr id="94" name="Object6"/>
          <p:cNvSpPr txBox="1"/>
          <p:nvPr/>
        </p:nvSpPr>
        <p:spPr>
          <a:xfrm>
            <a:off x="4863306" y="3055143"/>
            <a:ext cx="3617062" cy="1804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???</a:t>
            </a:r>
          </a:p>
        </p:txBody>
      </p:sp>
      <p:sp>
        <p:nvSpPr>
          <p:cNvPr id="95" name="Object6"/>
          <p:cNvSpPr txBox="1"/>
          <p:nvPr/>
        </p:nvSpPr>
        <p:spPr>
          <a:xfrm>
            <a:off x="4863306" y="3454719"/>
            <a:ext cx="3617062" cy="1804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???</a:t>
            </a:r>
          </a:p>
        </p:txBody>
      </p:sp>
      <p:sp>
        <p:nvSpPr>
          <p:cNvPr id="96" name="Object6"/>
          <p:cNvSpPr txBox="1"/>
          <p:nvPr/>
        </p:nvSpPr>
        <p:spPr>
          <a:xfrm>
            <a:off x="4863306" y="3854296"/>
            <a:ext cx="3617062" cy="1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???</a:t>
            </a:r>
          </a:p>
        </p:txBody>
      </p:sp>
      <p:sp>
        <p:nvSpPr>
          <p:cNvPr id="97" name="Object6"/>
          <p:cNvSpPr txBox="1"/>
          <p:nvPr/>
        </p:nvSpPr>
        <p:spPr>
          <a:xfrm>
            <a:off x="4863306" y="4253872"/>
            <a:ext cx="3617062" cy="1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???</a:t>
            </a:r>
          </a:p>
        </p:txBody>
      </p:sp>
      <p:sp>
        <p:nvSpPr>
          <p:cNvPr id="98" name="Object6"/>
          <p:cNvSpPr txBox="1"/>
          <p:nvPr/>
        </p:nvSpPr>
        <p:spPr>
          <a:xfrm>
            <a:off x="4863306" y="4642798"/>
            <a:ext cx="3617062" cy="1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???</a:t>
            </a:r>
          </a:p>
        </p:txBody>
      </p:sp>
      <p:sp>
        <p:nvSpPr>
          <p:cNvPr id="99" name="Object6"/>
          <p:cNvSpPr txBox="1"/>
          <p:nvPr/>
        </p:nvSpPr>
        <p:spPr>
          <a:xfrm>
            <a:off x="4863306" y="5031724"/>
            <a:ext cx="3617062" cy="1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???</a:t>
            </a:r>
          </a:p>
        </p:txBody>
      </p:sp>
      <p:sp>
        <p:nvSpPr>
          <p:cNvPr id="100" name="Object6"/>
          <p:cNvSpPr txBox="1"/>
          <p:nvPr/>
        </p:nvSpPr>
        <p:spPr>
          <a:xfrm>
            <a:off x="4863306" y="5461248"/>
            <a:ext cx="3617062" cy="1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???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A1A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77017" y="2752328"/>
            <a:ext cx="30957" cy="197088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Object 3" descr="Object 3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65262" y="4145359"/>
            <a:ext cx="2854467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Object 4" descr="Object 4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65262" y="3572668"/>
            <a:ext cx="2854467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Object 5" descr="Object 5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65262" y="2999978"/>
            <a:ext cx="2854467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Object 6" descr="Object 6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65262" y="2432446"/>
            <a:ext cx="2854467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Object 7" descr="Object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6692900"/>
            <a:ext cx="9916320" cy="165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Object 18" descr="Object 1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151812" y="547687"/>
            <a:ext cx="1341439" cy="639763"/>
          </a:xfrm>
          <a:prstGeom prst="rect">
            <a:avLst/>
          </a:prstGeom>
          <a:ln w="12700">
            <a:miter lim="400000"/>
          </a:ln>
        </p:spPr>
      </p:pic>
      <p:sp>
        <p:nvSpPr>
          <p:cNvPr id="109" name="Object19"/>
          <p:cNvSpPr txBox="1"/>
          <p:nvPr/>
        </p:nvSpPr>
        <p:spPr>
          <a:xfrm>
            <a:off x="722312" y="496093"/>
            <a:ext cx="3317479" cy="701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defRPr b="1" cap="all" sz="2400">
                <a:solidFill>
                  <a:srgbClr val="FFFFFF"/>
                </a:solidFill>
              </a:defRPr>
            </a:lvl1pPr>
          </a:lstStyle>
          <a:p>
            <a:pPr/>
            <a:r>
              <a:t>Основные стратегии выхода</a:t>
            </a:r>
          </a:p>
        </p:txBody>
      </p:sp>
      <p:sp>
        <p:nvSpPr>
          <p:cNvPr id="110" name="Object20"/>
          <p:cNvSpPr txBox="1"/>
          <p:nvPr/>
        </p:nvSpPr>
        <p:spPr>
          <a:xfrm>
            <a:off x="1993143" y="2509837"/>
            <a:ext cx="1798705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Внутренний покупатель</a:t>
            </a:r>
          </a:p>
        </p:txBody>
      </p:sp>
      <p:sp>
        <p:nvSpPr>
          <p:cNvPr id="111" name="Object21"/>
          <p:cNvSpPr txBox="1"/>
          <p:nvPr/>
        </p:nvSpPr>
        <p:spPr>
          <a:xfrm>
            <a:off x="1816153" y="3082528"/>
            <a:ext cx="2152685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Продажа доли соучредителям</a:t>
            </a:r>
          </a:p>
        </p:txBody>
      </p:sp>
      <p:sp>
        <p:nvSpPr>
          <p:cNvPr id="112" name="Object22"/>
          <p:cNvSpPr txBox="1"/>
          <p:nvPr/>
        </p:nvSpPr>
        <p:spPr>
          <a:xfrm>
            <a:off x="1568755" y="3655218"/>
            <a:ext cx="2647481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Продажа доли менеджменту</a:t>
            </a:r>
          </a:p>
        </p:txBody>
      </p:sp>
      <p:sp>
        <p:nvSpPr>
          <p:cNvPr id="113" name="Object23"/>
          <p:cNvSpPr txBox="1"/>
          <p:nvPr/>
        </p:nvSpPr>
        <p:spPr>
          <a:xfrm>
            <a:off x="1816153" y="4227909"/>
            <a:ext cx="2152685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Продажа доли работникам</a:t>
            </a:r>
          </a:p>
        </p:txBody>
      </p:sp>
      <p:pic>
        <p:nvPicPr>
          <p:cNvPr id="114" name="Object 3" descr="Object 3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65262" y="4653359"/>
            <a:ext cx="2854467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Object23"/>
          <p:cNvSpPr txBox="1"/>
          <p:nvPr/>
        </p:nvSpPr>
        <p:spPr>
          <a:xfrm>
            <a:off x="1816153" y="4735909"/>
            <a:ext cx="2152685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Рефинансирование</a:t>
            </a:r>
          </a:p>
        </p:txBody>
      </p:sp>
      <p:pic>
        <p:nvPicPr>
          <p:cNvPr id="116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4949" y="2752328"/>
            <a:ext cx="30957" cy="197088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Object 3" descr="Object 3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33194" y="4145359"/>
            <a:ext cx="2854467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Object 4" descr="Object 4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33194" y="3572668"/>
            <a:ext cx="2854467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Object 5" descr="Object 5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33194" y="2999978"/>
            <a:ext cx="2854467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Object 6" descr="Object 6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33194" y="2432446"/>
            <a:ext cx="2854467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Object20"/>
          <p:cNvSpPr txBox="1"/>
          <p:nvPr/>
        </p:nvSpPr>
        <p:spPr>
          <a:xfrm>
            <a:off x="5661075" y="2509837"/>
            <a:ext cx="1798706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Внешний покупатель</a:t>
            </a:r>
          </a:p>
        </p:txBody>
      </p:sp>
      <p:sp>
        <p:nvSpPr>
          <p:cNvPr id="122" name="Object21"/>
          <p:cNvSpPr txBox="1"/>
          <p:nvPr/>
        </p:nvSpPr>
        <p:spPr>
          <a:xfrm>
            <a:off x="5133194" y="3082528"/>
            <a:ext cx="2854467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Продажа стратегическому инвестору</a:t>
            </a:r>
          </a:p>
        </p:txBody>
      </p:sp>
      <p:sp>
        <p:nvSpPr>
          <p:cNvPr id="123" name="Object22"/>
          <p:cNvSpPr txBox="1"/>
          <p:nvPr/>
        </p:nvSpPr>
        <p:spPr>
          <a:xfrm>
            <a:off x="5236688" y="3655218"/>
            <a:ext cx="2647480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Слияние и поглощение</a:t>
            </a:r>
          </a:p>
        </p:txBody>
      </p:sp>
      <p:sp>
        <p:nvSpPr>
          <p:cNvPr id="124" name="Object23"/>
          <p:cNvSpPr txBox="1"/>
          <p:nvPr/>
        </p:nvSpPr>
        <p:spPr>
          <a:xfrm>
            <a:off x="5484085" y="4227909"/>
            <a:ext cx="2152685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Публичное размещение</a:t>
            </a:r>
          </a:p>
        </p:txBody>
      </p:sp>
      <p:pic>
        <p:nvPicPr>
          <p:cNvPr id="125" name="Object 3" descr="Object 3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33194" y="4653359"/>
            <a:ext cx="2854467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Object23"/>
          <p:cNvSpPr txBox="1"/>
          <p:nvPr/>
        </p:nvSpPr>
        <p:spPr>
          <a:xfrm>
            <a:off x="5484085" y="4735909"/>
            <a:ext cx="2152685" cy="18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400"/>
              </a:lnSpc>
              <a:defRPr sz="1200">
                <a:solidFill>
                  <a:srgbClr val="FFFFFF"/>
                </a:solidFill>
              </a:defRPr>
            </a:lvl1pPr>
          </a:lstStyle>
          <a:p>
            <a:pPr/>
            <a:r>
              <a:t>Рекапитализация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ECF0F3"/>
      </a:lt1>
      <a:dk2>
        <a:srgbClr val="A7A7A7"/>
      </a:dk2>
      <a:lt2>
        <a:srgbClr val="535353"/>
      </a:lt2>
      <a:accent1>
        <a:srgbClr val="00B0F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0F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